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700405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69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D0F4FC"/>
    <a:srgbClr val="FCD29A"/>
    <a:srgbClr val="A50021"/>
    <a:srgbClr val="006666"/>
    <a:srgbClr val="FFFF99"/>
    <a:srgbClr val="FF99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62" autoAdjust="0"/>
    <p:restoredTop sz="99834" autoAdjust="0"/>
  </p:normalViewPr>
  <p:slideViewPr>
    <p:cSldViewPr>
      <p:cViewPr>
        <p:scale>
          <a:sx n="69" d="100"/>
          <a:sy n="69" d="100"/>
        </p:scale>
        <p:origin x="-2524" y="-11688"/>
      </p:cViewPr>
      <p:guideLst>
        <p:guide orient="horz" pos="10368"/>
        <p:guide pos="69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1C3358-8C8A-4F3B-8F5C-658DFA962265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62B9E1-0042-45C3-B5A9-DB0AF59832BB}">
      <dgm:prSet phldrT="[Text]" custT="1"/>
      <dgm:spPr/>
      <dgm:t>
        <a:bodyPr/>
        <a:lstStyle/>
        <a:p>
          <a:pPr algn="ctr"/>
          <a:r>
            <a:rPr lang="en-US" sz="4400" b="1" dirty="0">
              <a:latin typeface="+mn-lt"/>
              <a:cs typeface="Arial" pitchFamily="34" charset="0"/>
            </a:rPr>
            <a:t>Background</a:t>
          </a:r>
        </a:p>
      </dgm:t>
    </dgm:pt>
    <dgm:pt modelId="{C8484370-1FB7-42C2-8205-000C747C338C}" type="parTrans" cxnId="{93B9C148-FB1B-4D2B-A911-035605EF8CB2}">
      <dgm:prSet/>
      <dgm:spPr/>
      <dgm:t>
        <a:bodyPr/>
        <a:lstStyle/>
        <a:p>
          <a:endParaRPr lang="en-US"/>
        </a:p>
      </dgm:t>
    </dgm:pt>
    <dgm:pt modelId="{F998A62C-2F55-4A23-B187-0F3A7AC3B7A5}" type="sibTrans" cxnId="{93B9C148-FB1B-4D2B-A911-035605EF8CB2}">
      <dgm:prSet/>
      <dgm:spPr/>
      <dgm:t>
        <a:bodyPr/>
        <a:lstStyle/>
        <a:p>
          <a:endParaRPr lang="en-US"/>
        </a:p>
      </dgm:t>
    </dgm:pt>
    <dgm:pt modelId="{AF060237-B5EE-4752-8C90-6E7CB44289BF}" type="pres">
      <dgm:prSet presAssocID="{531C3358-8C8A-4F3B-8F5C-658DFA962265}" presName="linear" presStyleCnt="0">
        <dgm:presLayoutVars>
          <dgm:animLvl val="lvl"/>
          <dgm:resizeHandles val="exact"/>
        </dgm:presLayoutVars>
      </dgm:prSet>
      <dgm:spPr/>
    </dgm:pt>
    <dgm:pt modelId="{C3CDC904-C154-417D-9356-A2E7F1B73717}" type="pres">
      <dgm:prSet presAssocID="{CA62B9E1-0042-45C3-B5A9-DB0AF59832BB}" presName="parentText" presStyleLbl="node1" presStyleIdx="0" presStyleCnt="1" custScaleY="74441" custLinFactY="-274655" custLinFactNeighborY="-300000">
        <dgm:presLayoutVars>
          <dgm:chMax val="0"/>
          <dgm:bulletEnabled val="1"/>
        </dgm:presLayoutVars>
      </dgm:prSet>
      <dgm:spPr/>
    </dgm:pt>
  </dgm:ptLst>
  <dgm:cxnLst>
    <dgm:cxn modelId="{93B9C148-FB1B-4D2B-A911-035605EF8CB2}" srcId="{531C3358-8C8A-4F3B-8F5C-658DFA962265}" destId="{CA62B9E1-0042-45C3-B5A9-DB0AF59832BB}" srcOrd="0" destOrd="0" parTransId="{C8484370-1FB7-42C2-8205-000C747C338C}" sibTransId="{F998A62C-2F55-4A23-B187-0F3A7AC3B7A5}"/>
    <dgm:cxn modelId="{DF82FCDB-B5CF-4216-85E2-E35A832E478F}" type="presOf" srcId="{CA62B9E1-0042-45C3-B5A9-DB0AF59832BB}" destId="{C3CDC904-C154-417D-9356-A2E7F1B73717}" srcOrd="0" destOrd="0" presId="urn:microsoft.com/office/officeart/2005/8/layout/vList2"/>
    <dgm:cxn modelId="{E0687BDC-7435-4FAA-9CC5-7D6D86472FDB}" type="presOf" srcId="{531C3358-8C8A-4F3B-8F5C-658DFA962265}" destId="{AF060237-B5EE-4752-8C90-6E7CB44289BF}" srcOrd="0" destOrd="0" presId="urn:microsoft.com/office/officeart/2005/8/layout/vList2"/>
    <dgm:cxn modelId="{9DA5B8DF-8F65-45CE-99B3-B6F616C08222}" type="presParOf" srcId="{AF060237-B5EE-4752-8C90-6E7CB44289BF}" destId="{C3CDC904-C154-417D-9356-A2E7F1B73717}" srcOrd="0" destOrd="0" presId="urn:microsoft.com/office/officeart/2005/8/layout/vList2"/>
  </dgm:cxnLst>
  <dgm:bg>
    <a:solidFill>
      <a:schemeClr val="bg2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1C3358-8C8A-4F3B-8F5C-658DFA962265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62B9E1-0042-45C3-B5A9-DB0AF59832BB}">
      <dgm:prSet phldrT="[Text]" custT="1"/>
      <dgm:spPr/>
      <dgm:t>
        <a:bodyPr/>
        <a:lstStyle/>
        <a:p>
          <a:pPr algn="ctr"/>
          <a:r>
            <a:rPr lang="en-US" sz="4400" b="1" dirty="0">
              <a:latin typeface="+mn-lt"/>
              <a:cs typeface="Arial" pitchFamily="34" charset="0"/>
            </a:rPr>
            <a:t>Motivation and Problem Formulation</a:t>
          </a:r>
        </a:p>
      </dgm:t>
    </dgm:pt>
    <dgm:pt modelId="{C8484370-1FB7-42C2-8205-000C747C338C}" type="parTrans" cxnId="{93B9C148-FB1B-4D2B-A911-035605EF8CB2}">
      <dgm:prSet/>
      <dgm:spPr/>
      <dgm:t>
        <a:bodyPr/>
        <a:lstStyle/>
        <a:p>
          <a:endParaRPr lang="en-US"/>
        </a:p>
      </dgm:t>
    </dgm:pt>
    <dgm:pt modelId="{F998A62C-2F55-4A23-B187-0F3A7AC3B7A5}" type="sibTrans" cxnId="{93B9C148-FB1B-4D2B-A911-035605EF8CB2}">
      <dgm:prSet/>
      <dgm:spPr/>
      <dgm:t>
        <a:bodyPr/>
        <a:lstStyle/>
        <a:p>
          <a:endParaRPr lang="en-US"/>
        </a:p>
      </dgm:t>
    </dgm:pt>
    <dgm:pt modelId="{AF060237-B5EE-4752-8C90-6E7CB44289BF}" type="pres">
      <dgm:prSet presAssocID="{531C3358-8C8A-4F3B-8F5C-658DFA962265}" presName="linear" presStyleCnt="0">
        <dgm:presLayoutVars>
          <dgm:animLvl val="lvl"/>
          <dgm:resizeHandles val="exact"/>
        </dgm:presLayoutVars>
      </dgm:prSet>
      <dgm:spPr/>
    </dgm:pt>
    <dgm:pt modelId="{C3CDC904-C154-417D-9356-A2E7F1B73717}" type="pres">
      <dgm:prSet presAssocID="{CA62B9E1-0042-45C3-B5A9-DB0AF59832BB}" presName="parentText" presStyleLbl="node1" presStyleIdx="0" presStyleCnt="1" custScaleY="74441" custLinFactY="-100000" custLinFactNeighborY="-181848">
        <dgm:presLayoutVars>
          <dgm:chMax val="0"/>
          <dgm:bulletEnabled val="1"/>
        </dgm:presLayoutVars>
      </dgm:prSet>
      <dgm:spPr/>
    </dgm:pt>
  </dgm:ptLst>
  <dgm:cxnLst>
    <dgm:cxn modelId="{A4BCE030-0387-4AB7-B7C5-5BEAD1558F8B}" type="presOf" srcId="{CA62B9E1-0042-45C3-B5A9-DB0AF59832BB}" destId="{C3CDC904-C154-417D-9356-A2E7F1B73717}" srcOrd="0" destOrd="0" presId="urn:microsoft.com/office/officeart/2005/8/layout/vList2"/>
    <dgm:cxn modelId="{93B9C148-FB1B-4D2B-A911-035605EF8CB2}" srcId="{531C3358-8C8A-4F3B-8F5C-658DFA962265}" destId="{CA62B9E1-0042-45C3-B5A9-DB0AF59832BB}" srcOrd="0" destOrd="0" parTransId="{C8484370-1FB7-42C2-8205-000C747C338C}" sibTransId="{F998A62C-2F55-4A23-B187-0F3A7AC3B7A5}"/>
    <dgm:cxn modelId="{A2BE8FB8-A1AC-45CB-A81E-A36E5EDA4959}" type="presOf" srcId="{531C3358-8C8A-4F3B-8F5C-658DFA962265}" destId="{AF060237-B5EE-4752-8C90-6E7CB44289BF}" srcOrd="0" destOrd="0" presId="urn:microsoft.com/office/officeart/2005/8/layout/vList2"/>
    <dgm:cxn modelId="{AE33AB56-B25B-489D-9C29-D8D1E8F6311F}" type="presParOf" srcId="{AF060237-B5EE-4752-8C90-6E7CB44289BF}" destId="{C3CDC904-C154-417D-9356-A2E7F1B73717}" srcOrd="0" destOrd="0" presId="urn:microsoft.com/office/officeart/2005/8/layout/vList2"/>
  </dgm:cxnLst>
  <dgm:bg>
    <a:solidFill>
      <a:schemeClr val="bg2"/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1C3358-8C8A-4F3B-8F5C-658DFA962265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62B9E1-0042-45C3-B5A9-DB0AF59832BB}">
      <dgm:prSet phldrT="[Text]" custT="1"/>
      <dgm:spPr/>
      <dgm:t>
        <a:bodyPr/>
        <a:lstStyle/>
        <a:p>
          <a:pPr algn="ctr"/>
          <a:r>
            <a:rPr lang="en-US" sz="4400" b="1" dirty="0">
              <a:latin typeface="+mn-lt"/>
              <a:cs typeface="Arial" pitchFamily="34" charset="0"/>
            </a:rPr>
            <a:t>Proposed Methodology</a:t>
          </a:r>
        </a:p>
      </dgm:t>
    </dgm:pt>
    <dgm:pt modelId="{C8484370-1FB7-42C2-8205-000C747C338C}" type="parTrans" cxnId="{93B9C148-FB1B-4D2B-A911-035605EF8CB2}">
      <dgm:prSet/>
      <dgm:spPr/>
      <dgm:t>
        <a:bodyPr/>
        <a:lstStyle/>
        <a:p>
          <a:endParaRPr lang="en-US"/>
        </a:p>
      </dgm:t>
    </dgm:pt>
    <dgm:pt modelId="{F998A62C-2F55-4A23-B187-0F3A7AC3B7A5}" type="sibTrans" cxnId="{93B9C148-FB1B-4D2B-A911-035605EF8CB2}">
      <dgm:prSet/>
      <dgm:spPr/>
      <dgm:t>
        <a:bodyPr/>
        <a:lstStyle/>
        <a:p>
          <a:endParaRPr lang="en-US"/>
        </a:p>
      </dgm:t>
    </dgm:pt>
    <dgm:pt modelId="{AF060237-B5EE-4752-8C90-6E7CB44289BF}" type="pres">
      <dgm:prSet presAssocID="{531C3358-8C8A-4F3B-8F5C-658DFA962265}" presName="linear" presStyleCnt="0">
        <dgm:presLayoutVars>
          <dgm:animLvl val="lvl"/>
          <dgm:resizeHandles val="exact"/>
        </dgm:presLayoutVars>
      </dgm:prSet>
      <dgm:spPr/>
    </dgm:pt>
    <dgm:pt modelId="{C3CDC904-C154-417D-9356-A2E7F1B73717}" type="pres">
      <dgm:prSet presAssocID="{CA62B9E1-0042-45C3-B5A9-DB0AF59832BB}" presName="parentText" presStyleLbl="node1" presStyleIdx="0" presStyleCnt="1" custScaleY="74441" custLinFactY="-122129" custLinFactNeighborY="-200000">
        <dgm:presLayoutVars>
          <dgm:chMax val="0"/>
          <dgm:bulletEnabled val="1"/>
        </dgm:presLayoutVars>
      </dgm:prSet>
      <dgm:spPr/>
    </dgm:pt>
  </dgm:ptLst>
  <dgm:cxnLst>
    <dgm:cxn modelId="{6973A837-D0E0-4898-879C-AA9C1966DB0A}" type="presOf" srcId="{531C3358-8C8A-4F3B-8F5C-658DFA962265}" destId="{AF060237-B5EE-4752-8C90-6E7CB44289BF}" srcOrd="0" destOrd="0" presId="urn:microsoft.com/office/officeart/2005/8/layout/vList2"/>
    <dgm:cxn modelId="{1A7C0C68-CBDF-4411-AEA6-7B3F1AB85320}" type="presOf" srcId="{CA62B9E1-0042-45C3-B5A9-DB0AF59832BB}" destId="{C3CDC904-C154-417D-9356-A2E7F1B73717}" srcOrd="0" destOrd="0" presId="urn:microsoft.com/office/officeart/2005/8/layout/vList2"/>
    <dgm:cxn modelId="{93B9C148-FB1B-4D2B-A911-035605EF8CB2}" srcId="{531C3358-8C8A-4F3B-8F5C-658DFA962265}" destId="{CA62B9E1-0042-45C3-B5A9-DB0AF59832BB}" srcOrd="0" destOrd="0" parTransId="{C8484370-1FB7-42C2-8205-000C747C338C}" sibTransId="{F998A62C-2F55-4A23-B187-0F3A7AC3B7A5}"/>
    <dgm:cxn modelId="{F88EACD4-1D28-4F0B-9228-D21576F44A5F}" type="presParOf" srcId="{AF060237-B5EE-4752-8C90-6E7CB44289BF}" destId="{C3CDC904-C154-417D-9356-A2E7F1B73717}" srcOrd="0" destOrd="0" presId="urn:microsoft.com/office/officeart/2005/8/layout/vList2"/>
  </dgm:cxnLst>
  <dgm:bg>
    <a:solidFill>
      <a:schemeClr val="bg2"/>
    </a:solidFill>
  </dgm:bg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31C3358-8C8A-4F3B-8F5C-658DFA962265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62B9E1-0042-45C3-B5A9-DB0AF59832BB}">
      <dgm:prSet phldrT="[Text]" custT="1"/>
      <dgm:spPr/>
      <dgm:t>
        <a:bodyPr/>
        <a:lstStyle/>
        <a:p>
          <a:pPr algn="ctr"/>
          <a:r>
            <a:rPr lang="en-US" sz="4800" b="1" dirty="0">
              <a:latin typeface="+mn-lt"/>
              <a:cs typeface="Arial" pitchFamily="34" charset="0"/>
            </a:rPr>
            <a:t>Experimentation and/or Theoretical Proof </a:t>
          </a:r>
          <a:endParaRPr lang="en-US" sz="4800" b="1" dirty="0">
            <a:solidFill>
              <a:schemeClr val="bg1"/>
            </a:solidFill>
            <a:latin typeface="+mn-lt"/>
            <a:cs typeface="Arial" pitchFamily="34" charset="0"/>
          </a:endParaRPr>
        </a:p>
      </dgm:t>
    </dgm:pt>
    <dgm:pt modelId="{C8484370-1FB7-42C2-8205-000C747C338C}" type="parTrans" cxnId="{93B9C148-FB1B-4D2B-A911-035605EF8CB2}">
      <dgm:prSet/>
      <dgm:spPr/>
      <dgm:t>
        <a:bodyPr/>
        <a:lstStyle/>
        <a:p>
          <a:endParaRPr lang="en-US"/>
        </a:p>
      </dgm:t>
    </dgm:pt>
    <dgm:pt modelId="{F998A62C-2F55-4A23-B187-0F3A7AC3B7A5}" type="sibTrans" cxnId="{93B9C148-FB1B-4D2B-A911-035605EF8CB2}">
      <dgm:prSet/>
      <dgm:spPr/>
      <dgm:t>
        <a:bodyPr/>
        <a:lstStyle/>
        <a:p>
          <a:endParaRPr lang="en-US"/>
        </a:p>
      </dgm:t>
    </dgm:pt>
    <dgm:pt modelId="{AF060237-B5EE-4752-8C90-6E7CB44289BF}" type="pres">
      <dgm:prSet presAssocID="{531C3358-8C8A-4F3B-8F5C-658DFA962265}" presName="linear" presStyleCnt="0">
        <dgm:presLayoutVars>
          <dgm:animLvl val="lvl"/>
          <dgm:resizeHandles val="exact"/>
        </dgm:presLayoutVars>
      </dgm:prSet>
      <dgm:spPr/>
    </dgm:pt>
    <dgm:pt modelId="{C3CDC904-C154-417D-9356-A2E7F1B73717}" type="pres">
      <dgm:prSet presAssocID="{CA62B9E1-0042-45C3-B5A9-DB0AF59832BB}" presName="parentText" presStyleLbl="node1" presStyleIdx="0" presStyleCnt="1" custScaleY="90629" custLinFactY="-196745" custLinFactNeighborY="-200000">
        <dgm:presLayoutVars>
          <dgm:chMax val="0"/>
          <dgm:bulletEnabled val="1"/>
        </dgm:presLayoutVars>
      </dgm:prSet>
      <dgm:spPr/>
    </dgm:pt>
  </dgm:ptLst>
  <dgm:cxnLst>
    <dgm:cxn modelId="{6EB97035-ADA9-4583-B709-8E8C90B155D5}" type="presOf" srcId="{531C3358-8C8A-4F3B-8F5C-658DFA962265}" destId="{AF060237-B5EE-4752-8C90-6E7CB44289BF}" srcOrd="0" destOrd="0" presId="urn:microsoft.com/office/officeart/2005/8/layout/vList2"/>
    <dgm:cxn modelId="{80698B61-F2DB-4876-9849-4FF4F9B1049B}" type="presOf" srcId="{CA62B9E1-0042-45C3-B5A9-DB0AF59832BB}" destId="{C3CDC904-C154-417D-9356-A2E7F1B73717}" srcOrd="0" destOrd="0" presId="urn:microsoft.com/office/officeart/2005/8/layout/vList2"/>
    <dgm:cxn modelId="{93B9C148-FB1B-4D2B-A911-035605EF8CB2}" srcId="{531C3358-8C8A-4F3B-8F5C-658DFA962265}" destId="{CA62B9E1-0042-45C3-B5A9-DB0AF59832BB}" srcOrd="0" destOrd="0" parTransId="{C8484370-1FB7-42C2-8205-000C747C338C}" sibTransId="{F998A62C-2F55-4A23-B187-0F3A7AC3B7A5}"/>
    <dgm:cxn modelId="{188AE086-B60D-4C99-BDB5-35991ED2CEFA}" type="presParOf" srcId="{AF060237-B5EE-4752-8C90-6E7CB44289BF}" destId="{C3CDC904-C154-417D-9356-A2E7F1B73717}" srcOrd="0" destOrd="0" presId="urn:microsoft.com/office/officeart/2005/8/layout/vList2"/>
  </dgm:cxnLst>
  <dgm:bg>
    <a:solidFill>
      <a:schemeClr val="bg2"/>
    </a:solidFill>
  </dgm:bg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31C3358-8C8A-4F3B-8F5C-658DFA962265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62B9E1-0042-45C3-B5A9-DB0AF59832BB}">
      <dgm:prSet phldrT="[Text]" custT="1"/>
      <dgm:spPr/>
      <dgm:t>
        <a:bodyPr/>
        <a:lstStyle/>
        <a:p>
          <a:pPr algn="ctr"/>
          <a:r>
            <a:rPr lang="en-US" sz="4800" b="1" dirty="0">
              <a:solidFill>
                <a:schemeClr val="bg1"/>
              </a:solidFill>
              <a:latin typeface="+mn-lt"/>
              <a:cs typeface="Arial" pitchFamily="34" charset="0"/>
            </a:rPr>
            <a:t>Findings</a:t>
          </a:r>
        </a:p>
      </dgm:t>
    </dgm:pt>
    <dgm:pt modelId="{C8484370-1FB7-42C2-8205-000C747C338C}" type="parTrans" cxnId="{93B9C148-FB1B-4D2B-A911-035605EF8CB2}">
      <dgm:prSet/>
      <dgm:spPr/>
      <dgm:t>
        <a:bodyPr/>
        <a:lstStyle/>
        <a:p>
          <a:endParaRPr lang="en-US"/>
        </a:p>
      </dgm:t>
    </dgm:pt>
    <dgm:pt modelId="{F998A62C-2F55-4A23-B187-0F3A7AC3B7A5}" type="sibTrans" cxnId="{93B9C148-FB1B-4D2B-A911-035605EF8CB2}">
      <dgm:prSet/>
      <dgm:spPr/>
      <dgm:t>
        <a:bodyPr/>
        <a:lstStyle/>
        <a:p>
          <a:endParaRPr lang="en-US"/>
        </a:p>
      </dgm:t>
    </dgm:pt>
    <dgm:pt modelId="{AF060237-B5EE-4752-8C90-6E7CB44289BF}" type="pres">
      <dgm:prSet presAssocID="{531C3358-8C8A-4F3B-8F5C-658DFA962265}" presName="linear" presStyleCnt="0">
        <dgm:presLayoutVars>
          <dgm:animLvl val="lvl"/>
          <dgm:resizeHandles val="exact"/>
        </dgm:presLayoutVars>
      </dgm:prSet>
      <dgm:spPr/>
    </dgm:pt>
    <dgm:pt modelId="{C3CDC904-C154-417D-9356-A2E7F1B73717}" type="pres">
      <dgm:prSet presAssocID="{CA62B9E1-0042-45C3-B5A9-DB0AF59832BB}" presName="parentText" presStyleLbl="node1" presStyleIdx="0" presStyleCnt="1" custScaleY="74441" custLinFactY="-200000" custLinFactNeighborY="-270954">
        <dgm:presLayoutVars>
          <dgm:chMax val="0"/>
          <dgm:bulletEnabled val="1"/>
        </dgm:presLayoutVars>
      </dgm:prSet>
      <dgm:spPr/>
    </dgm:pt>
  </dgm:ptLst>
  <dgm:cxnLst>
    <dgm:cxn modelId="{1A58BE37-1B59-4831-A2D8-6145543BDF5A}" type="presOf" srcId="{CA62B9E1-0042-45C3-B5A9-DB0AF59832BB}" destId="{C3CDC904-C154-417D-9356-A2E7F1B73717}" srcOrd="0" destOrd="0" presId="urn:microsoft.com/office/officeart/2005/8/layout/vList2"/>
    <dgm:cxn modelId="{93B9C148-FB1B-4D2B-A911-035605EF8CB2}" srcId="{531C3358-8C8A-4F3B-8F5C-658DFA962265}" destId="{CA62B9E1-0042-45C3-B5A9-DB0AF59832BB}" srcOrd="0" destOrd="0" parTransId="{C8484370-1FB7-42C2-8205-000C747C338C}" sibTransId="{F998A62C-2F55-4A23-B187-0F3A7AC3B7A5}"/>
    <dgm:cxn modelId="{DF4F48C0-CC67-4B98-8A80-D39F9BE633E0}" type="presOf" srcId="{531C3358-8C8A-4F3B-8F5C-658DFA962265}" destId="{AF060237-B5EE-4752-8C90-6E7CB44289BF}" srcOrd="0" destOrd="0" presId="urn:microsoft.com/office/officeart/2005/8/layout/vList2"/>
    <dgm:cxn modelId="{CBDF0969-B9FE-4B63-9149-EA7700EDEFA8}" type="presParOf" srcId="{AF060237-B5EE-4752-8C90-6E7CB44289BF}" destId="{C3CDC904-C154-417D-9356-A2E7F1B73717}" srcOrd="0" destOrd="0" presId="urn:microsoft.com/office/officeart/2005/8/layout/vList2"/>
  </dgm:cxnLst>
  <dgm:bg>
    <a:solidFill>
      <a:schemeClr val="bg2"/>
    </a:solidFill>
  </dgm:bg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31C3358-8C8A-4F3B-8F5C-658DFA962265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62B9E1-0042-45C3-B5A9-DB0AF59832BB}">
      <dgm:prSet phldrT="[Text]" custT="1"/>
      <dgm:spPr/>
      <dgm:t>
        <a:bodyPr/>
        <a:lstStyle/>
        <a:p>
          <a:pPr algn="ctr"/>
          <a:r>
            <a:rPr lang="en-US" sz="4800" b="1" dirty="0">
              <a:solidFill>
                <a:schemeClr val="bg1"/>
              </a:solidFill>
              <a:latin typeface="+mn-lt"/>
              <a:cs typeface="Arial" pitchFamily="34" charset="0"/>
            </a:rPr>
            <a:t>Conclusion and Future Work</a:t>
          </a:r>
        </a:p>
      </dgm:t>
    </dgm:pt>
    <dgm:pt modelId="{C8484370-1FB7-42C2-8205-000C747C338C}" type="parTrans" cxnId="{93B9C148-FB1B-4D2B-A911-035605EF8CB2}">
      <dgm:prSet/>
      <dgm:spPr/>
      <dgm:t>
        <a:bodyPr/>
        <a:lstStyle/>
        <a:p>
          <a:endParaRPr lang="en-US"/>
        </a:p>
      </dgm:t>
    </dgm:pt>
    <dgm:pt modelId="{F998A62C-2F55-4A23-B187-0F3A7AC3B7A5}" type="sibTrans" cxnId="{93B9C148-FB1B-4D2B-A911-035605EF8CB2}">
      <dgm:prSet/>
      <dgm:spPr/>
      <dgm:t>
        <a:bodyPr/>
        <a:lstStyle/>
        <a:p>
          <a:endParaRPr lang="en-US"/>
        </a:p>
      </dgm:t>
    </dgm:pt>
    <dgm:pt modelId="{AF060237-B5EE-4752-8C90-6E7CB44289BF}" type="pres">
      <dgm:prSet presAssocID="{531C3358-8C8A-4F3B-8F5C-658DFA962265}" presName="linear" presStyleCnt="0">
        <dgm:presLayoutVars>
          <dgm:animLvl val="lvl"/>
          <dgm:resizeHandles val="exact"/>
        </dgm:presLayoutVars>
      </dgm:prSet>
      <dgm:spPr/>
    </dgm:pt>
    <dgm:pt modelId="{C3CDC904-C154-417D-9356-A2E7F1B73717}" type="pres">
      <dgm:prSet presAssocID="{CA62B9E1-0042-45C3-B5A9-DB0AF59832BB}" presName="parentText" presStyleLbl="node1" presStyleIdx="0" presStyleCnt="1" custScaleY="74441" custLinFactY="-100000" custLinFactNeighborX="741" custLinFactNeighborY="-139447">
        <dgm:presLayoutVars>
          <dgm:chMax val="0"/>
          <dgm:bulletEnabled val="1"/>
        </dgm:presLayoutVars>
      </dgm:prSet>
      <dgm:spPr/>
    </dgm:pt>
  </dgm:ptLst>
  <dgm:cxnLst>
    <dgm:cxn modelId="{93B9C148-FB1B-4D2B-A911-035605EF8CB2}" srcId="{531C3358-8C8A-4F3B-8F5C-658DFA962265}" destId="{CA62B9E1-0042-45C3-B5A9-DB0AF59832BB}" srcOrd="0" destOrd="0" parTransId="{C8484370-1FB7-42C2-8205-000C747C338C}" sibTransId="{F998A62C-2F55-4A23-B187-0F3A7AC3B7A5}"/>
    <dgm:cxn modelId="{0ABF01D9-E83C-4BC8-9F7B-51E97971EBA6}" type="presOf" srcId="{CA62B9E1-0042-45C3-B5A9-DB0AF59832BB}" destId="{C3CDC904-C154-417D-9356-A2E7F1B73717}" srcOrd="0" destOrd="0" presId="urn:microsoft.com/office/officeart/2005/8/layout/vList2"/>
    <dgm:cxn modelId="{8F3F70D9-A2BF-4594-B953-5DA17BB17D29}" type="presOf" srcId="{531C3358-8C8A-4F3B-8F5C-658DFA962265}" destId="{AF060237-B5EE-4752-8C90-6E7CB44289BF}" srcOrd="0" destOrd="0" presId="urn:microsoft.com/office/officeart/2005/8/layout/vList2"/>
    <dgm:cxn modelId="{146A133C-2743-4C67-BC5F-C6E4760ED21C}" type="presParOf" srcId="{AF060237-B5EE-4752-8C90-6E7CB44289BF}" destId="{C3CDC904-C154-417D-9356-A2E7F1B73717}" srcOrd="0" destOrd="0" presId="urn:microsoft.com/office/officeart/2005/8/layout/vList2"/>
  </dgm:cxnLst>
  <dgm:bg>
    <a:solidFill>
      <a:schemeClr val="bg2"/>
    </a:solidFill>
  </dgm:bg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31C3358-8C8A-4F3B-8F5C-658DFA962265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62B9E1-0042-45C3-B5A9-DB0AF59832BB}">
      <dgm:prSet phldrT="[Text]" custT="1"/>
      <dgm:spPr/>
      <dgm:t>
        <a:bodyPr/>
        <a:lstStyle/>
        <a:p>
          <a:pPr algn="ctr"/>
          <a:r>
            <a:rPr lang="en-US" sz="4800" b="1" dirty="0">
              <a:latin typeface="+mn-lt"/>
              <a:cs typeface="Arial" pitchFamily="34" charset="0"/>
            </a:rPr>
            <a:t>References</a:t>
          </a:r>
        </a:p>
      </dgm:t>
    </dgm:pt>
    <dgm:pt modelId="{C8484370-1FB7-42C2-8205-000C747C338C}" type="parTrans" cxnId="{93B9C148-FB1B-4D2B-A911-035605EF8CB2}">
      <dgm:prSet/>
      <dgm:spPr/>
      <dgm:t>
        <a:bodyPr/>
        <a:lstStyle/>
        <a:p>
          <a:endParaRPr lang="en-US"/>
        </a:p>
      </dgm:t>
    </dgm:pt>
    <dgm:pt modelId="{F998A62C-2F55-4A23-B187-0F3A7AC3B7A5}" type="sibTrans" cxnId="{93B9C148-FB1B-4D2B-A911-035605EF8CB2}">
      <dgm:prSet/>
      <dgm:spPr/>
      <dgm:t>
        <a:bodyPr/>
        <a:lstStyle/>
        <a:p>
          <a:endParaRPr lang="en-US"/>
        </a:p>
      </dgm:t>
    </dgm:pt>
    <dgm:pt modelId="{AF060237-B5EE-4752-8C90-6E7CB44289BF}" type="pres">
      <dgm:prSet presAssocID="{531C3358-8C8A-4F3B-8F5C-658DFA962265}" presName="linear" presStyleCnt="0">
        <dgm:presLayoutVars>
          <dgm:animLvl val="lvl"/>
          <dgm:resizeHandles val="exact"/>
        </dgm:presLayoutVars>
      </dgm:prSet>
      <dgm:spPr/>
    </dgm:pt>
    <dgm:pt modelId="{C3CDC904-C154-417D-9356-A2E7F1B73717}" type="pres">
      <dgm:prSet presAssocID="{CA62B9E1-0042-45C3-B5A9-DB0AF59832BB}" presName="parentText" presStyleLbl="node1" presStyleIdx="0" presStyleCnt="1" custScaleY="74441" custLinFactY="-88566" custLinFactNeighborX="-1434" custLinFactNeighborY="-100000">
        <dgm:presLayoutVars>
          <dgm:chMax val="0"/>
          <dgm:bulletEnabled val="1"/>
        </dgm:presLayoutVars>
      </dgm:prSet>
      <dgm:spPr/>
    </dgm:pt>
  </dgm:ptLst>
  <dgm:cxnLst>
    <dgm:cxn modelId="{93B9C148-FB1B-4D2B-A911-035605EF8CB2}" srcId="{531C3358-8C8A-4F3B-8F5C-658DFA962265}" destId="{CA62B9E1-0042-45C3-B5A9-DB0AF59832BB}" srcOrd="0" destOrd="0" parTransId="{C8484370-1FB7-42C2-8205-000C747C338C}" sibTransId="{F998A62C-2F55-4A23-B187-0F3A7AC3B7A5}"/>
    <dgm:cxn modelId="{5309F174-5058-444A-B838-6F22136E34FF}" type="presOf" srcId="{531C3358-8C8A-4F3B-8F5C-658DFA962265}" destId="{AF060237-B5EE-4752-8C90-6E7CB44289BF}" srcOrd="0" destOrd="0" presId="urn:microsoft.com/office/officeart/2005/8/layout/vList2"/>
    <dgm:cxn modelId="{C22CD9F0-AD76-45ED-8B7E-6B8595575455}" type="presOf" srcId="{CA62B9E1-0042-45C3-B5A9-DB0AF59832BB}" destId="{C3CDC904-C154-417D-9356-A2E7F1B73717}" srcOrd="0" destOrd="0" presId="urn:microsoft.com/office/officeart/2005/8/layout/vList2"/>
    <dgm:cxn modelId="{D15E5ABD-1F7A-40E2-BB80-0B7942DCBFCE}" type="presParOf" srcId="{AF060237-B5EE-4752-8C90-6E7CB44289BF}" destId="{C3CDC904-C154-417D-9356-A2E7F1B73717}" srcOrd="0" destOrd="0" presId="urn:microsoft.com/office/officeart/2005/8/layout/vList2"/>
  </dgm:cxnLst>
  <dgm:bg>
    <a:solidFill>
      <a:schemeClr val="bg2"/>
    </a:solidFill>
  </dgm:bg>
  <dgm:whole/>
  <dgm:extLst>
    <a:ext uri="http://schemas.microsoft.com/office/drawing/2008/diagram">
      <dsp:dataModelExt xmlns:dsp="http://schemas.microsoft.com/office/drawing/2008/diagram" relId="rId3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CDC904-C154-417D-9356-A2E7F1B73717}">
      <dsp:nvSpPr>
        <dsp:cNvPr id="0" name=""/>
        <dsp:cNvSpPr/>
      </dsp:nvSpPr>
      <dsp:spPr>
        <a:xfrm>
          <a:off x="0" y="0"/>
          <a:ext cx="10744199" cy="8918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 dirty="0">
              <a:latin typeface="+mn-lt"/>
              <a:cs typeface="Arial" pitchFamily="34" charset="0"/>
            </a:rPr>
            <a:t>Background</a:t>
          </a:r>
        </a:p>
      </dsp:txBody>
      <dsp:txXfrm>
        <a:off x="43537" y="43537"/>
        <a:ext cx="10657125" cy="8047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CDC904-C154-417D-9356-A2E7F1B73717}">
      <dsp:nvSpPr>
        <dsp:cNvPr id="0" name=""/>
        <dsp:cNvSpPr/>
      </dsp:nvSpPr>
      <dsp:spPr>
        <a:xfrm>
          <a:off x="0" y="76204"/>
          <a:ext cx="10820400" cy="8918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 dirty="0">
              <a:latin typeface="+mn-lt"/>
              <a:cs typeface="Arial" pitchFamily="34" charset="0"/>
            </a:rPr>
            <a:t>Motivation and Problem Formulation</a:t>
          </a:r>
        </a:p>
      </dsp:txBody>
      <dsp:txXfrm>
        <a:off x="43537" y="119741"/>
        <a:ext cx="10733326" cy="8047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CDC904-C154-417D-9356-A2E7F1B73717}">
      <dsp:nvSpPr>
        <dsp:cNvPr id="0" name=""/>
        <dsp:cNvSpPr/>
      </dsp:nvSpPr>
      <dsp:spPr>
        <a:xfrm>
          <a:off x="0" y="5"/>
          <a:ext cx="10896600" cy="8918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 dirty="0">
              <a:latin typeface="+mn-lt"/>
              <a:cs typeface="Arial" pitchFamily="34" charset="0"/>
            </a:rPr>
            <a:t>Proposed Methodology</a:t>
          </a:r>
        </a:p>
      </dsp:txBody>
      <dsp:txXfrm>
        <a:off x="43537" y="43542"/>
        <a:ext cx="10809526" cy="8047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CDC904-C154-417D-9356-A2E7F1B73717}">
      <dsp:nvSpPr>
        <dsp:cNvPr id="0" name=""/>
        <dsp:cNvSpPr/>
      </dsp:nvSpPr>
      <dsp:spPr>
        <a:xfrm>
          <a:off x="0" y="0"/>
          <a:ext cx="10287000" cy="18662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1" kern="1200" dirty="0">
              <a:latin typeface="+mn-lt"/>
              <a:cs typeface="Arial" pitchFamily="34" charset="0"/>
            </a:rPr>
            <a:t>Experimentation and/or Theoretical Proof </a:t>
          </a:r>
          <a:endParaRPr lang="en-US" sz="4800" b="1" kern="1200" dirty="0">
            <a:solidFill>
              <a:schemeClr val="bg1"/>
            </a:solidFill>
            <a:latin typeface="+mn-lt"/>
            <a:cs typeface="Arial" pitchFamily="34" charset="0"/>
          </a:endParaRPr>
        </a:p>
      </dsp:txBody>
      <dsp:txXfrm>
        <a:off x="91102" y="91102"/>
        <a:ext cx="10104796" cy="16840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CDC904-C154-417D-9356-A2E7F1B73717}">
      <dsp:nvSpPr>
        <dsp:cNvPr id="0" name=""/>
        <dsp:cNvSpPr/>
      </dsp:nvSpPr>
      <dsp:spPr>
        <a:xfrm>
          <a:off x="0" y="0"/>
          <a:ext cx="10287000" cy="91973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1" kern="1200" dirty="0">
              <a:solidFill>
                <a:schemeClr val="bg1"/>
              </a:solidFill>
              <a:latin typeface="+mn-lt"/>
              <a:cs typeface="Arial" pitchFamily="34" charset="0"/>
            </a:rPr>
            <a:t>Findings</a:t>
          </a:r>
        </a:p>
      </dsp:txBody>
      <dsp:txXfrm>
        <a:off x="44898" y="44898"/>
        <a:ext cx="10197204" cy="82993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CDC904-C154-417D-9356-A2E7F1B73717}">
      <dsp:nvSpPr>
        <dsp:cNvPr id="0" name=""/>
        <dsp:cNvSpPr/>
      </dsp:nvSpPr>
      <dsp:spPr>
        <a:xfrm>
          <a:off x="0" y="0"/>
          <a:ext cx="10287000" cy="91973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1" kern="1200" dirty="0">
              <a:solidFill>
                <a:schemeClr val="bg1"/>
              </a:solidFill>
              <a:latin typeface="+mn-lt"/>
              <a:cs typeface="Arial" pitchFamily="34" charset="0"/>
            </a:rPr>
            <a:t>Conclusion and Future Work</a:t>
          </a:r>
        </a:p>
      </dsp:txBody>
      <dsp:txXfrm>
        <a:off x="44898" y="44898"/>
        <a:ext cx="10197204" cy="82993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CDC904-C154-417D-9356-A2E7F1B73717}">
      <dsp:nvSpPr>
        <dsp:cNvPr id="0" name=""/>
        <dsp:cNvSpPr/>
      </dsp:nvSpPr>
      <dsp:spPr>
        <a:xfrm>
          <a:off x="0" y="0"/>
          <a:ext cx="21259799" cy="91973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1" kern="1200" dirty="0">
              <a:latin typeface="+mn-lt"/>
              <a:cs typeface="Arial" pitchFamily="34" charset="0"/>
            </a:rPr>
            <a:t>References</a:t>
          </a:r>
        </a:p>
      </dsp:txBody>
      <dsp:txXfrm>
        <a:off x="44898" y="44898"/>
        <a:ext cx="21170003" cy="8299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2926085"/>
            <a:ext cx="18653760" cy="20482560"/>
          </a:xfrm>
        </p:spPr>
        <p:txBody>
          <a:bodyPr/>
          <a:lstStyle>
            <a:lvl1pPr>
              <a:lnSpc>
                <a:spcPct val="100000"/>
              </a:lnSpc>
              <a:defRPr sz="27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1840" y="23774400"/>
            <a:ext cx="15361920" cy="5852160"/>
          </a:xfrm>
        </p:spPr>
        <p:txBody>
          <a:bodyPr>
            <a:normAutofit/>
          </a:bodyPr>
          <a:lstStyle>
            <a:lvl1pPr marL="0" indent="0" algn="ctr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1pPr>
            <a:lvl2pPr marL="156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702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70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37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4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65BC2-FAAF-4CA0-A3F5-3C72287330ED}" type="datetime1">
              <a:rPr lang="en-US"/>
              <a:pPr>
                <a:defRPr/>
              </a:pPr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F09B31-F215-4FDD-AD3C-0C68082FD8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2220B-6C85-4D85-97BD-815C0CFF05A4}" type="datetime1">
              <a:rPr lang="en-US"/>
              <a:pPr>
                <a:defRPr/>
              </a:pPr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C1302F-2FA7-4D0B-BB72-275716C03F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910560" y="1318265"/>
            <a:ext cx="493776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7280" y="1318265"/>
            <a:ext cx="1444752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BB664-D82C-404E-B457-EA06389DF9F0}" type="datetime1">
              <a:rPr lang="en-US"/>
              <a:pPr>
                <a:defRPr/>
              </a:pPr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1E50A-74E2-4172-84E0-10B809A944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0B96B-B154-424E-B082-B1C52E1D79A1}" type="datetime1">
              <a:rPr lang="en-US"/>
              <a:pPr>
                <a:defRPr/>
              </a:pPr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2464A5-D5E6-4E0F-9F96-3F32B28AA6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790238" y="18837275"/>
            <a:ext cx="203200" cy="406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13502" tIns="156751" rIns="313502" bIns="156751"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1269663" y="18837275"/>
            <a:ext cx="203200" cy="406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13502" tIns="156751" rIns="313502" bIns="156751"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0312400" y="18837275"/>
            <a:ext cx="203200" cy="406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13502" tIns="156751" rIns="313502" bIns="156751"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1" y="6583682"/>
            <a:ext cx="18653760" cy="12024360"/>
          </a:xfrm>
        </p:spPr>
        <p:txBody>
          <a:bodyPr/>
          <a:lstStyle>
            <a:lvl1pPr algn="ctr" defTabSz="313502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165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3551" y="19530065"/>
            <a:ext cx="18653760" cy="5433058"/>
          </a:xfrm>
        </p:spPr>
        <p:txBody>
          <a:bodyPr/>
          <a:lstStyle>
            <a:lvl1pPr marL="0" indent="0" algn="ctr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1pPr>
            <a:lvl2pPr marL="156751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2pPr>
            <a:lvl3pPr marL="313502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3pPr>
            <a:lvl4pPr marL="470253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627004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783755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940506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3B98D-8D0F-4039-AF6D-123E7C0F5ADB}" type="datetime1">
              <a:rPr lang="en-US"/>
              <a:pPr>
                <a:defRPr/>
              </a:pPr>
              <a:t>11/8/2024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C11A6-23B0-47BF-BD25-1B74220812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55680" y="7680963"/>
            <a:ext cx="9692640" cy="21724622"/>
          </a:xfrm>
        </p:spPr>
        <p:txBody>
          <a:bodyPr/>
          <a:lstStyle>
            <a:lvl1pPr>
              <a:defRPr sz="8200"/>
            </a:lvl1pPr>
            <a:lvl2pPr>
              <a:defRPr sz="5500"/>
            </a:lvl2pPr>
            <a:lvl3pPr>
              <a:defRPr sz="55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77824" y="7680960"/>
            <a:ext cx="9699955" cy="21726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68ABC-36FB-40B6-9B43-BC4756EF7208}" type="datetime1">
              <a:rPr lang="en-US"/>
              <a:pPr>
                <a:defRPr/>
              </a:pPr>
              <a:t>11/8/2024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B722B00F-3AE6-4F4F-904B-64EB1CAF3D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7680960"/>
            <a:ext cx="9696451" cy="2926080"/>
          </a:xfrm>
        </p:spPr>
        <p:txBody>
          <a:bodyPr anchor="b">
            <a:noAutofit/>
          </a:bodyPr>
          <a:lstStyle>
            <a:lvl1pPr marL="0" indent="0" algn="ctr">
              <a:buNone/>
              <a:defRPr sz="8200" b="0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55681" y="7680960"/>
            <a:ext cx="9700260" cy="2926080"/>
          </a:xfrm>
        </p:spPr>
        <p:txBody>
          <a:bodyPr anchor="b">
            <a:noAutofit/>
          </a:bodyPr>
          <a:lstStyle>
            <a:lvl1pPr marL="0" indent="0" algn="ctr">
              <a:buNone/>
              <a:defRPr sz="8200" b="0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097280" y="10621670"/>
            <a:ext cx="9699955" cy="18785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11214202" y="10621673"/>
            <a:ext cx="9699955" cy="187832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D80E7-FC8B-4691-B78E-991AE6D9CD8A}" type="datetime1">
              <a:rPr lang="en-US"/>
              <a:pPr>
                <a:defRPr/>
              </a:pPr>
              <a:t>11/8/2024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BCED7577-5314-498A-9425-700FF591E2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5E7AE-5681-401E-A80D-049E40D27E41}" type="datetime1">
              <a:rPr lang="en-US"/>
              <a:pPr>
                <a:defRPr/>
              </a:pPr>
              <a:t>11/8/2024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E643-F087-4445-8226-1F4743595C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7D914-B710-452D-9696-9CB3383063B7}" type="datetime1">
              <a:rPr lang="en-US"/>
              <a:pPr>
                <a:defRPr/>
              </a:pPr>
              <a:t>11/8/2024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FAAEE-CE2C-438E-8267-D1385CE0F8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77010" y="1280160"/>
            <a:ext cx="7219951" cy="10058400"/>
          </a:xfrm>
        </p:spPr>
        <p:txBody>
          <a:bodyPr/>
          <a:lstStyle>
            <a:lvl1pPr algn="ctr">
              <a:lnSpc>
                <a:spcPct val="100000"/>
              </a:lnSpc>
              <a:defRPr sz="96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5930" y="1310643"/>
            <a:ext cx="11990071" cy="28094942"/>
          </a:xfrm>
        </p:spPr>
        <p:txBody>
          <a:bodyPr/>
          <a:lstStyle>
            <a:lvl1pPr>
              <a:defRPr sz="11000"/>
            </a:lvl1pPr>
            <a:lvl2pPr>
              <a:defRPr sz="9600"/>
            </a:lvl2pPr>
            <a:lvl3pPr>
              <a:defRPr sz="82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77010" y="11704323"/>
            <a:ext cx="7219951" cy="17701262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55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34AC3-8027-44BA-8387-AE3AF740B8E5}" type="datetime1">
              <a:rPr lang="en-US"/>
              <a:pPr>
                <a:defRPr/>
              </a:pPr>
              <a:t>11/8/2024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F46A36-3BAD-4451-B5A4-0A73780D8C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0982" y="1097280"/>
            <a:ext cx="13708378" cy="4297680"/>
          </a:xfrm>
        </p:spPr>
        <p:txBody>
          <a:bodyPr/>
          <a:lstStyle>
            <a:lvl1pPr algn="ctr">
              <a:lnSpc>
                <a:spcPct val="100000"/>
              </a:lnSpc>
              <a:defRPr sz="9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19502" y="5486400"/>
            <a:ext cx="14531338" cy="21797011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1000"/>
            </a:lvl1pPr>
            <a:lvl2pPr marL="1567510" indent="0">
              <a:buNone/>
              <a:defRPr sz="9600"/>
            </a:lvl2pPr>
            <a:lvl3pPr marL="3135020" indent="0">
              <a:buNone/>
              <a:defRPr sz="8200"/>
            </a:lvl3pPr>
            <a:lvl4pPr marL="4702531" indent="0">
              <a:buNone/>
              <a:defRPr sz="6900"/>
            </a:lvl4pPr>
            <a:lvl5pPr marL="6270041" indent="0">
              <a:buNone/>
              <a:defRPr sz="6900"/>
            </a:lvl5pPr>
            <a:lvl6pPr marL="7837551" indent="0">
              <a:buNone/>
              <a:defRPr sz="6900"/>
            </a:lvl6pPr>
            <a:lvl7pPr marL="9405061" indent="0">
              <a:buNone/>
              <a:defRPr sz="6900"/>
            </a:lvl7pPr>
            <a:lvl8pPr marL="10972571" indent="0">
              <a:buNone/>
              <a:defRPr sz="6900"/>
            </a:lvl8pPr>
            <a:lvl9pPr marL="12540082" indent="0">
              <a:buNone/>
              <a:defRPr sz="69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0982" y="27889200"/>
            <a:ext cx="13708378" cy="2560320"/>
          </a:xfrm>
        </p:spPr>
        <p:txBody>
          <a:bodyPr>
            <a:normAutofit/>
          </a:bodyPr>
          <a:lstStyle>
            <a:lvl1pPr marL="0" indent="0" algn="ctr">
              <a:buNone/>
              <a:defRPr sz="55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25D22-B48D-4F7E-833B-BE1A3EFFA050}" type="datetime1">
              <a:rPr lang="en-US"/>
              <a:pPr>
                <a:defRPr/>
              </a:pPr>
              <a:t>11/8/2024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3917D9-5D14-4397-B1A6-2B0FBEACB9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963" y="0"/>
            <a:ext cx="19751675" cy="7680325"/>
          </a:xfrm>
          <a:prstGeom prst="rect">
            <a:avLst/>
          </a:prstGeom>
        </p:spPr>
        <p:txBody>
          <a:bodyPr vert="horz" lIns="313502" tIns="156751" rIns="313502" bIns="156751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6963" y="7680325"/>
            <a:ext cx="19751675" cy="2172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3502" tIns="156751" rIns="313502" bIns="1567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71750" y="30510163"/>
            <a:ext cx="5006975" cy="1752600"/>
          </a:xfrm>
          <a:prstGeom prst="rect">
            <a:avLst/>
          </a:prstGeom>
        </p:spPr>
        <p:txBody>
          <a:bodyPr vert="horz" lIns="313502" tIns="156751" rIns="156751" bIns="156751" rtlCol="0" anchor="ctr"/>
          <a:lstStyle>
            <a:lvl1pPr algn="r" eaLnBrk="1" hangingPunct="1">
              <a:defRPr sz="41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21F64384-1CA1-4715-905B-D1D2890F945A}" type="datetime1">
              <a:rPr lang="en-US"/>
              <a:pPr>
                <a:defRPr/>
              </a:pPr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82738" y="30510163"/>
            <a:ext cx="6834187" cy="1752600"/>
          </a:xfrm>
          <a:prstGeom prst="rect">
            <a:avLst/>
          </a:prstGeom>
        </p:spPr>
        <p:txBody>
          <a:bodyPr vert="horz" lIns="156751" tIns="156751" rIns="313502" bIns="156751" rtlCol="0" anchor="ctr"/>
          <a:lstStyle>
            <a:lvl1pPr algn="l" eaLnBrk="1" hangingPunct="1">
              <a:defRPr sz="41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504150" y="30510163"/>
            <a:ext cx="1347788" cy="1752600"/>
          </a:xfrm>
          <a:prstGeom prst="rect">
            <a:avLst/>
          </a:prstGeom>
        </p:spPr>
        <p:txBody>
          <a:bodyPr vert="horz" wrap="square" lIns="94051" tIns="156751" rIns="156751" bIns="156751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4100">
                <a:solidFill>
                  <a:srgbClr val="595959"/>
                </a:solidFill>
                <a:latin typeface="Century Gothic" pitchFamily="34" charset="0"/>
              </a:defRPr>
            </a:lvl1pPr>
          </a:lstStyle>
          <a:p>
            <a:fld id="{D4688656-4499-421A-A4EC-448368D58DF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0299363" y="31197550"/>
            <a:ext cx="203200" cy="406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13502" tIns="156751" rIns="313502" bIns="156751" anchor="ctr"/>
          <a:lstStyle/>
          <a:p>
            <a:pPr algn="ctr" defTabSz="3135020" eaLnBrk="1" hangingPunct="1">
              <a:defRPr/>
            </a:pPr>
            <a:endParaRPr lang="en-US" sz="6200" dirty="0"/>
          </a:p>
        </p:txBody>
      </p:sp>
      <p:sp>
        <p:nvSpPr>
          <p:cNvPr id="8" name="Oval 7"/>
          <p:cNvSpPr/>
          <p:nvPr/>
        </p:nvSpPr>
        <p:spPr>
          <a:xfrm>
            <a:off x="1365250" y="31197550"/>
            <a:ext cx="204788" cy="406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13502" tIns="156751" rIns="313502" bIns="156751"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33" name="Rectangle 8"/>
          <p:cNvSpPr>
            <a:spLocks noChangeArrowheads="1"/>
          </p:cNvSpPr>
          <p:nvPr userDrawn="1"/>
        </p:nvSpPr>
        <p:spPr bwMode="auto">
          <a:xfrm>
            <a:off x="3656013" y="0"/>
            <a:ext cx="18281650" cy="3657600"/>
          </a:xfrm>
          <a:prstGeom prst="rect">
            <a:avLst/>
          </a:prstGeom>
          <a:solidFill>
            <a:srgbClr val="8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200" tIns="457200" rIns="457200" bIns="457200"/>
          <a:lstStyle>
            <a:lvl1pPr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30937200"/>
            <a:ext cx="21945600" cy="1981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457200" tIns="457200" rIns="457200" bIns="457200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035" name="Line 12"/>
          <p:cNvSpPr>
            <a:spLocks noChangeShapeType="1"/>
          </p:cNvSpPr>
          <p:nvPr userDrawn="1"/>
        </p:nvSpPr>
        <p:spPr bwMode="auto">
          <a:xfrm>
            <a:off x="0" y="3657600"/>
            <a:ext cx="2193766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6" name="Line 12"/>
          <p:cNvSpPr>
            <a:spLocks noChangeShapeType="1"/>
          </p:cNvSpPr>
          <p:nvPr userDrawn="1"/>
        </p:nvSpPr>
        <p:spPr bwMode="auto">
          <a:xfrm flipH="1">
            <a:off x="3657600" y="0"/>
            <a:ext cx="0" cy="3657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Frame 12"/>
          <p:cNvSpPr/>
          <p:nvPr userDrawn="1"/>
        </p:nvSpPr>
        <p:spPr bwMode="auto">
          <a:xfrm>
            <a:off x="0" y="0"/>
            <a:ext cx="21945600" cy="32994600"/>
          </a:xfrm>
          <a:prstGeom prst="frame">
            <a:avLst>
              <a:gd name="adj1" fmla="val 877"/>
            </a:avLst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389438" eaLnBrk="1" hangingPunct="1"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67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ctr" defTabSz="3133725" rtl="0" eaLnBrk="0" fontAlgn="base" hangingPunct="0">
        <a:lnSpc>
          <a:spcPts val="19885"/>
        </a:lnSpc>
        <a:spcBef>
          <a:spcPct val="0"/>
        </a:spcBef>
        <a:spcAft>
          <a:spcPct val="0"/>
        </a:spcAft>
        <a:defRPr sz="185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defTabSz="3133725" rtl="0" eaLnBrk="0" fontAlgn="base" hangingPunct="0">
        <a:spcBef>
          <a:spcPct val="0"/>
        </a:spcBef>
        <a:spcAft>
          <a:spcPct val="0"/>
        </a:spcAft>
        <a:defRPr sz="18500">
          <a:solidFill>
            <a:schemeClr val="tx2"/>
          </a:solidFill>
          <a:latin typeface="Palatino Linotype" pitchFamily="18" charset="0"/>
        </a:defRPr>
      </a:lvl2pPr>
      <a:lvl3pPr algn="ctr" defTabSz="3133725" rtl="0" eaLnBrk="0" fontAlgn="base" hangingPunct="0">
        <a:spcBef>
          <a:spcPct val="0"/>
        </a:spcBef>
        <a:spcAft>
          <a:spcPct val="0"/>
        </a:spcAft>
        <a:defRPr sz="18500">
          <a:solidFill>
            <a:schemeClr val="tx2"/>
          </a:solidFill>
          <a:latin typeface="Palatino Linotype" pitchFamily="18" charset="0"/>
        </a:defRPr>
      </a:lvl3pPr>
      <a:lvl4pPr algn="ctr" defTabSz="3133725" rtl="0" eaLnBrk="0" fontAlgn="base" hangingPunct="0">
        <a:spcBef>
          <a:spcPct val="0"/>
        </a:spcBef>
        <a:spcAft>
          <a:spcPct val="0"/>
        </a:spcAft>
        <a:defRPr sz="18500">
          <a:solidFill>
            <a:schemeClr val="tx2"/>
          </a:solidFill>
          <a:latin typeface="Palatino Linotype" pitchFamily="18" charset="0"/>
        </a:defRPr>
      </a:lvl4pPr>
      <a:lvl5pPr algn="ctr" defTabSz="3133725" rtl="0" eaLnBrk="0" fontAlgn="base" hangingPunct="0">
        <a:spcBef>
          <a:spcPct val="0"/>
        </a:spcBef>
        <a:spcAft>
          <a:spcPct val="0"/>
        </a:spcAft>
        <a:defRPr sz="18500">
          <a:solidFill>
            <a:schemeClr val="tx2"/>
          </a:solidFill>
          <a:latin typeface="Palatino Linotype" pitchFamily="18" charset="0"/>
        </a:defRPr>
      </a:lvl5pPr>
      <a:lvl6pPr marL="457200" algn="ctr" defTabSz="3133725" rtl="0" fontAlgn="base">
        <a:spcBef>
          <a:spcPct val="0"/>
        </a:spcBef>
        <a:spcAft>
          <a:spcPct val="0"/>
        </a:spcAft>
        <a:defRPr sz="18500">
          <a:solidFill>
            <a:schemeClr val="tx2"/>
          </a:solidFill>
          <a:latin typeface="Palatino Linotype" pitchFamily="18" charset="0"/>
        </a:defRPr>
      </a:lvl6pPr>
      <a:lvl7pPr marL="914400" algn="ctr" defTabSz="3133725" rtl="0" fontAlgn="base">
        <a:spcBef>
          <a:spcPct val="0"/>
        </a:spcBef>
        <a:spcAft>
          <a:spcPct val="0"/>
        </a:spcAft>
        <a:defRPr sz="18500">
          <a:solidFill>
            <a:schemeClr val="tx2"/>
          </a:solidFill>
          <a:latin typeface="Palatino Linotype" pitchFamily="18" charset="0"/>
        </a:defRPr>
      </a:lvl7pPr>
      <a:lvl8pPr marL="1371600" algn="ctr" defTabSz="3133725" rtl="0" fontAlgn="base">
        <a:spcBef>
          <a:spcPct val="0"/>
        </a:spcBef>
        <a:spcAft>
          <a:spcPct val="0"/>
        </a:spcAft>
        <a:defRPr sz="18500">
          <a:solidFill>
            <a:schemeClr val="tx2"/>
          </a:solidFill>
          <a:latin typeface="Palatino Linotype" pitchFamily="18" charset="0"/>
        </a:defRPr>
      </a:lvl8pPr>
      <a:lvl9pPr marL="1828800" algn="ctr" defTabSz="3133725" rtl="0" fontAlgn="base">
        <a:spcBef>
          <a:spcPct val="0"/>
        </a:spcBef>
        <a:spcAft>
          <a:spcPct val="0"/>
        </a:spcAft>
        <a:defRPr sz="18500">
          <a:solidFill>
            <a:schemeClr val="tx2"/>
          </a:solidFill>
          <a:latin typeface="Palatino Linotype" pitchFamily="18" charset="0"/>
        </a:defRPr>
      </a:lvl9pPr>
    </p:titleStyle>
    <p:bodyStyle>
      <a:lvl1pPr marL="1174750" indent="-1174750" algn="l" defTabSz="31337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8200" kern="1200">
          <a:solidFill>
            <a:srgbClr val="7F7F7F"/>
          </a:solidFill>
          <a:latin typeface="+mj-lt"/>
          <a:ea typeface="+mn-ea"/>
          <a:cs typeface="+mn-cs"/>
        </a:defRPr>
      </a:lvl1pPr>
      <a:lvl2pPr marL="2546350" indent="-979488" algn="l" defTabSz="3133725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5500" kern="1200">
          <a:solidFill>
            <a:srgbClr val="7F7F7F"/>
          </a:solidFill>
          <a:latin typeface="+mj-lt"/>
          <a:ea typeface="+mn-ea"/>
          <a:cs typeface="+mn-cs"/>
        </a:defRPr>
      </a:lvl2pPr>
      <a:lvl3pPr marL="3917950" indent="-782638" algn="l" defTabSz="31337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5500" kern="1200">
          <a:solidFill>
            <a:srgbClr val="7F7F7F"/>
          </a:solidFill>
          <a:latin typeface="+mj-lt"/>
          <a:ea typeface="+mn-ea"/>
          <a:cs typeface="+mn-cs"/>
        </a:defRPr>
      </a:lvl3pPr>
      <a:lvl4pPr marL="5484813" indent="-782638" algn="l" defTabSz="3133725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5500" kern="1200">
          <a:solidFill>
            <a:srgbClr val="7F7F7F"/>
          </a:solidFill>
          <a:latin typeface="+mj-lt"/>
          <a:ea typeface="+mn-ea"/>
          <a:cs typeface="+mn-cs"/>
        </a:defRPr>
      </a:lvl4pPr>
      <a:lvl5pPr marL="7053263" indent="-782638" algn="l" defTabSz="31337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5500" kern="1200">
          <a:solidFill>
            <a:srgbClr val="7F7F7F"/>
          </a:solidFill>
          <a:latin typeface="+mj-lt"/>
          <a:ea typeface="+mn-ea"/>
          <a:cs typeface="+mn-cs"/>
        </a:defRPr>
      </a:lvl5pPr>
      <a:lvl6pPr marL="8621306" indent="-783755" algn="l" defTabSz="3135020" rtl="0" eaLnBrk="1" latinLnBrk="0" hangingPunct="1">
        <a:spcBef>
          <a:spcPct val="20000"/>
        </a:spcBef>
        <a:buFont typeface="Courier New" pitchFamily="49" charset="0"/>
        <a:buChar char="o"/>
        <a:defRPr sz="55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10188816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11756327" indent="-783755" algn="l" defTabSz="3135020" rtl="0" eaLnBrk="1" latinLnBrk="0" hangingPunct="1">
        <a:spcBef>
          <a:spcPct val="20000"/>
        </a:spcBef>
        <a:buFont typeface="Courier New" pitchFamily="49" charset="0"/>
        <a:buChar char="o"/>
        <a:defRPr sz="55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13323837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51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70253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27004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3755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40506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57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0082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34" Type="http://schemas.openxmlformats.org/officeDocument/2006/relationships/diagramQuickStyle" Target="../diagrams/quickStyle7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33" Type="http://schemas.openxmlformats.org/officeDocument/2006/relationships/diagramLayout" Target="../diagrams/layout7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29" Type="http://schemas.openxmlformats.org/officeDocument/2006/relationships/diagramQuickStyle" Target="../diagrams/quickStyle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32" Type="http://schemas.openxmlformats.org/officeDocument/2006/relationships/diagramData" Target="../diagrams/data7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28" Type="http://schemas.openxmlformats.org/officeDocument/2006/relationships/diagramLayout" Target="../diagrams/layout6.xml"/><Relationship Id="rId36" Type="http://schemas.microsoft.com/office/2007/relationships/diagramDrawing" Target="../diagrams/drawing7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31" Type="http://schemas.microsoft.com/office/2007/relationships/diagramDrawing" Target="../diagrams/drawing6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Relationship Id="rId27" Type="http://schemas.openxmlformats.org/officeDocument/2006/relationships/diagramData" Target="../diagrams/data6.xml"/><Relationship Id="rId30" Type="http://schemas.openxmlformats.org/officeDocument/2006/relationships/diagramColors" Target="../diagrams/colors6.xml"/><Relationship Id="rId35" Type="http://schemas.openxmlformats.org/officeDocument/2006/relationships/diagramColors" Target="../diagrams/colors7.xml"/><Relationship Id="rId8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22"/>
          <p:cNvSpPr txBox="1">
            <a:spLocks noChangeArrowheads="1"/>
          </p:cNvSpPr>
          <p:nvPr/>
        </p:nvSpPr>
        <p:spPr bwMode="auto">
          <a:xfrm>
            <a:off x="3656013" y="231338"/>
            <a:ext cx="1828165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880" tIns="182880" rIns="182880" bIns="182880">
            <a:spAutoFit/>
          </a:bodyPr>
          <a:lstStyle/>
          <a:p>
            <a:pPr algn="ctr" defTabSz="4389438" eaLnBrk="1" hangingPunct="1"/>
            <a:r>
              <a:rPr lang="en-US" sz="6000" b="1" i="1" dirty="0">
                <a:solidFill>
                  <a:srgbClr val="FFFF66"/>
                </a:solidFill>
                <a:latin typeface="Helvetica" pitchFamily="34" charset="0"/>
                <a:ea typeface="Tahoma" pitchFamily="34" charset="0"/>
                <a:cs typeface="Helvetica" pitchFamily="34" charset="0"/>
              </a:rPr>
              <a:t>Title of the Poster</a:t>
            </a:r>
            <a:endParaRPr lang="en-US" sz="6000" b="1" dirty="0">
              <a:solidFill>
                <a:srgbClr val="FFFF66"/>
              </a:solidFill>
              <a:latin typeface="Helvetica" pitchFamily="34" charset="0"/>
              <a:ea typeface="Tahoma" pitchFamily="34" charset="0"/>
              <a:cs typeface="Helvetica" pitchFamily="34" charset="0"/>
            </a:endParaRPr>
          </a:p>
        </p:txBody>
      </p:sp>
      <p:sp>
        <p:nvSpPr>
          <p:cNvPr id="3075" name="Text Box 123"/>
          <p:cNvSpPr txBox="1">
            <a:spLocks noChangeArrowheads="1"/>
          </p:cNvSpPr>
          <p:nvPr/>
        </p:nvSpPr>
        <p:spPr bwMode="auto">
          <a:xfrm>
            <a:off x="3657600" y="2209800"/>
            <a:ext cx="182816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0" tIns="457200" rIns="457200" bIns="457200" anchor="ctr" anchorCtr="1"/>
          <a:lstStyle/>
          <a:p>
            <a:pPr algn="ctr" defTabSz="4389438" eaLnBrk="1" hangingPunct="1"/>
            <a:r>
              <a:rPr lang="en-US" sz="4400" dirty="0">
                <a:solidFill>
                  <a:srgbClr val="FFFF99"/>
                </a:solidFill>
              </a:rPr>
              <a:t>Author1, Author2, …, and </a:t>
            </a:r>
            <a:r>
              <a:rPr lang="en-US" sz="4400" dirty="0" err="1">
                <a:solidFill>
                  <a:srgbClr val="FFFF99"/>
                </a:solidFill>
              </a:rPr>
              <a:t>AuthorN</a:t>
            </a:r>
            <a:endParaRPr lang="en-US" sz="4400" dirty="0">
              <a:solidFill>
                <a:srgbClr val="FFFF99"/>
              </a:solidFill>
            </a:endParaRPr>
          </a:p>
          <a:p>
            <a:pPr algn="ctr" defTabSz="4389438" eaLnBrk="1" hangingPunct="1"/>
            <a:r>
              <a:rPr lang="en-US" sz="3200" dirty="0">
                <a:solidFill>
                  <a:srgbClr val="FFFF99"/>
                </a:solidFill>
              </a:rPr>
              <a:t>Affiliation1, Affiliation1, …, and </a:t>
            </a:r>
            <a:r>
              <a:rPr lang="en-US" sz="3200" dirty="0" err="1">
                <a:solidFill>
                  <a:srgbClr val="FFFF99"/>
                </a:solidFill>
              </a:rPr>
              <a:t>AffiliationN</a:t>
            </a:r>
            <a:endParaRPr lang="en-US" sz="3200" dirty="0">
              <a:solidFill>
                <a:srgbClr val="FFFF99"/>
              </a:solidFill>
            </a:endParaRPr>
          </a:p>
          <a:p>
            <a:pPr algn="ctr" defTabSz="4389438" eaLnBrk="1" hangingPunct="1"/>
            <a:r>
              <a:rPr lang="en-US" sz="2400" dirty="0">
                <a:solidFill>
                  <a:srgbClr val="FFFF99"/>
                </a:solidFill>
              </a:rPr>
              <a:t>Email: </a:t>
            </a:r>
            <a:r>
              <a:rPr lang="en-US" sz="2400" i="1" u="sng" dirty="0">
                <a:solidFill>
                  <a:srgbClr val="FFFF99"/>
                </a:solidFill>
              </a:rPr>
              <a:t>email1, email2, …, and </a:t>
            </a:r>
            <a:r>
              <a:rPr lang="en-US" sz="2400" i="1" u="sng" dirty="0" err="1">
                <a:solidFill>
                  <a:srgbClr val="FFFF99"/>
                </a:solidFill>
              </a:rPr>
              <a:t>emailN</a:t>
            </a:r>
            <a:endParaRPr lang="en-US" sz="2400" i="1" u="sng" baseline="30000" dirty="0">
              <a:solidFill>
                <a:srgbClr val="FFFF99"/>
              </a:solidFill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304801" y="3886201"/>
          <a:ext cx="10744199" cy="7162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080" name="TextBox 3"/>
          <p:cNvSpPr txBox="1">
            <a:spLocks noChangeArrowheads="1"/>
          </p:cNvSpPr>
          <p:nvPr/>
        </p:nvSpPr>
        <p:spPr bwMode="auto">
          <a:xfrm>
            <a:off x="11430000" y="25384125"/>
            <a:ext cx="101346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28117800"/>
            <a:ext cx="10439400" cy="2724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eaLnBrk="1" hangingPunct="1">
              <a:buFontTx/>
              <a:buAutoNum type="arabicPeriod"/>
              <a:defRPr/>
            </a:pPr>
            <a:r>
              <a:rPr lang="en-US" sz="1900" i="1" dirty="0">
                <a:solidFill>
                  <a:schemeClr val="tx2">
                    <a:lumMod val="50000"/>
                  </a:schemeClr>
                </a:solidFill>
              </a:rPr>
              <a:t>Google Glass Snoopers Can Steal Your Passcode With a Glance, March, 2015. Available: http://www.wired.com/2014/06/google-glass-snoopers-can-steal-your-passcode-with-a-glance/ 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US" sz="1900" i="1" dirty="0">
                <a:solidFill>
                  <a:schemeClr val="tx2">
                    <a:lumMod val="50000"/>
                  </a:schemeClr>
                </a:solidFill>
              </a:rPr>
              <a:t>B. Hoanca and K. Mock. Password Entry Scheme Resistant to Eavesdropping, Security and Management, Las Vegas, Nevada, 2008, pp. 119-125.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1900" i="1" dirty="0">
                <a:solidFill>
                  <a:schemeClr val="tx2">
                    <a:lumMod val="50000"/>
                  </a:schemeClr>
                </a:solidFill>
              </a:rPr>
              <a:t>L. Sobrado, J. C. Birget, "Graphical passwords", The Rutgers Scholar, An Electronic Bulletin for Undergraduate Research, vol. 4 (2002).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1900" i="1" dirty="0">
                <a:solidFill>
                  <a:schemeClr val="tx2">
                    <a:lumMod val="50000"/>
                  </a:schemeClr>
                </a:solidFill>
              </a:rPr>
              <a:t>N. Hopper and M. Blum. A Secure Human-Computer Authentication Scheme. Technical Re- port CMU-CS-00-139, Carnegie Mellon University, 2000.</a:t>
            </a:r>
          </a:p>
        </p:txBody>
      </p:sp>
      <p:graphicFrame>
        <p:nvGraphicFramePr>
          <p:cNvPr id="27" name="Diagram 26"/>
          <p:cNvGraphicFramePr/>
          <p:nvPr/>
        </p:nvGraphicFramePr>
        <p:xfrm>
          <a:off x="228600" y="11125200"/>
          <a:ext cx="10820400" cy="779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29" name="Diagram 28"/>
          <p:cNvGraphicFramePr/>
          <p:nvPr/>
        </p:nvGraphicFramePr>
        <p:xfrm>
          <a:off x="228600" y="19050000"/>
          <a:ext cx="10896600" cy="8610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32" name="Diagram 31"/>
          <p:cNvGraphicFramePr/>
          <p:nvPr/>
        </p:nvGraphicFramePr>
        <p:xfrm>
          <a:off x="11277600" y="3886200"/>
          <a:ext cx="10287000" cy="10424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34" name="Diagram 33"/>
          <p:cNvGraphicFramePr/>
          <p:nvPr/>
        </p:nvGraphicFramePr>
        <p:xfrm>
          <a:off x="11315700" y="14554200"/>
          <a:ext cx="10287000" cy="693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40" name="Diagram 39"/>
          <p:cNvGraphicFramePr/>
          <p:nvPr/>
        </p:nvGraphicFramePr>
        <p:xfrm>
          <a:off x="11277600" y="21564600"/>
          <a:ext cx="102870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  <p:graphicFrame>
        <p:nvGraphicFramePr>
          <p:cNvPr id="42" name="Diagram 41"/>
          <p:cNvGraphicFramePr/>
          <p:nvPr/>
        </p:nvGraphicFramePr>
        <p:xfrm>
          <a:off x="304800" y="27736800"/>
          <a:ext cx="212598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2" r:lo="rId33" r:qs="rId34" r:cs="rId35"/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685800" y="129168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Affiliation logos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52400" y="32011203"/>
            <a:ext cx="21579840" cy="830997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11</a:t>
            </a:r>
            <a:r>
              <a:rPr lang="en-US" sz="4800" b="1" baseline="30000">
                <a:solidFill>
                  <a:srgbClr val="FFFF00"/>
                </a:solidFill>
              </a:rPr>
              <a:t>th</a:t>
            </a:r>
            <a:r>
              <a:rPr lang="en-US" sz="4800" b="1">
                <a:solidFill>
                  <a:srgbClr val="FFFF00"/>
                </a:solidFill>
              </a:rPr>
              <a:t> NSysS</a:t>
            </a:r>
            <a:r>
              <a:rPr lang="en-US" sz="4800" b="1" dirty="0">
                <a:solidFill>
                  <a:srgbClr val="FFFF00"/>
                </a:solidFill>
              </a:rPr>
              <a:t> 2024, December 19-21, 2024, Khulna, Bangladesh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2298</TotalTime>
  <Words>175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Century Gothic</vt:lpstr>
      <vt:lpstr>Courier New</vt:lpstr>
      <vt:lpstr>Helvetica</vt:lpstr>
      <vt:lpstr>Palatino Linotype</vt:lpstr>
      <vt:lpstr>Executive</vt:lpstr>
      <vt:lpstr>PowerPoint Presentation</vt:lpstr>
    </vt:vector>
  </TitlesOfParts>
  <Company>CSE, BUET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Popel</dc:creator>
  <cp:lastModifiedBy>Rifat</cp:lastModifiedBy>
  <cp:revision>299</cp:revision>
  <dcterms:created xsi:type="dcterms:W3CDTF">2008-05-03T03:01:56Z</dcterms:created>
  <dcterms:modified xsi:type="dcterms:W3CDTF">2024-11-07T18:26:06Z</dcterms:modified>
</cp:coreProperties>
</file>